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55" r:id="rId1"/>
    <p:sldMasterId id="2147483967" r:id="rId2"/>
    <p:sldMasterId id="2147483979" r:id="rId3"/>
  </p:sldMasterIdLst>
  <p:notesMasterIdLst>
    <p:notesMasterId r:id="rId13"/>
  </p:notesMasterIdLst>
  <p:handoutMasterIdLst>
    <p:handoutMasterId r:id="rId14"/>
  </p:handoutMasterIdLst>
  <p:sldIdLst>
    <p:sldId id="256" r:id="rId4"/>
    <p:sldId id="257" r:id="rId5"/>
    <p:sldId id="258" r:id="rId6"/>
    <p:sldId id="259" r:id="rId7"/>
    <p:sldId id="260" r:id="rId8"/>
    <p:sldId id="261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1"/>
    <p:restoredTop sz="94421"/>
  </p:normalViewPr>
  <p:slideViewPr>
    <p:cSldViewPr snapToGrid="0" snapToObjects="1">
      <p:cViewPr varScale="1">
        <p:scale>
          <a:sx n="77" d="100"/>
          <a:sy n="77" d="100"/>
        </p:scale>
        <p:origin x="112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01491C-C5E1-AC47-838E-E45FD23D3761}" type="datetimeFigureOut">
              <a:rPr lang="en-US" smtClean="0"/>
              <a:t>7/10/18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22D2E-D898-C04E-9B78-7A9C92162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2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41F82-1588-9B46-A23E-5062EE2158C2}" type="datetimeFigureOut">
              <a:rPr lang="en-US" smtClean="0"/>
              <a:t>7/10/18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EBB16B-AC84-7E48-9332-876FD7DBA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270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818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76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6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1333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7678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83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2092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263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497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732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9157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65850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5049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49096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5299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7840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6191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016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219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0957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2208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234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8678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0630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5364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8058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9887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1569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2697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800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22805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3153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0265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7099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086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767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8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7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029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425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322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0576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57" r:id="rId2"/>
    <p:sldLayoutId id="2147483958" r:id="rId3"/>
    <p:sldLayoutId id="2147483959" r:id="rId4"/>
    <p:sldLayoutId id="2147483960" r:id="rId5"/>
    <p:sldLayoutId id="2147483961" r:id="rId6"/>
    <p:sldLayoutId id="2147483962" r:id="rId7"/>
    <p:sldLayoutId id="2147483963" r:id="rId8"/>
    <p:sldLayoutId id="2147483964" r:id="rId9"/>
    <p:sldLayoutId id="2147483965" r:id="rId10"/>
    <p:sldLayoutId id="2147483966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080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699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  <p:sldLayoutId id="2147483983" r:id="rId4"/>
    <p:sldLayoutId id="2147483984" r:id="rId5"/>
    <p:sldLayoutId id="2147483985" r:id="rId6"/>
    <p:sldLayoutId id="2147483986" r:id="rId7"/>
    <p:sldLayoutId id="2147483987" r:id="rId8"/>
    <p:sldLayoutId id="2147483988" r:id="rId9"/>
    <p:sldLayoutId id="2147483989" r:id="rId10"/>
    <p:sldLayoutId id="21474839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Review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Reading Section</a:t>
            </a:r>
            <a:endParaRPr lang="en-US" sz="4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5680" y="382386"/>
            <a:ext cx="2540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093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Vocabulary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A </a:t>
            </a:r>
            <a:r>
              <a:rPr lang="en-US" sz="3600" i="1" dirty="0" smtClean="0"/>
              <a:t>vocabulary</a:t>
            </a:r>
            <a:r>
              <a:rPr lang="en-US" sz="3600" dirty="0" smtClean="0"/>
              <a:t> question asks you to choose a synonym for a word that is highlighted in the passage.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146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801" y="286603"/>
            <a:ext cx="10905066" cy="1186597"/>
          </a:xfrm>
        </p:spPr>
        <p:txBody>
          <a:bodyPr/>
          <a:lstStyle/>
          <a:p>
            <a:r>
              <a:rPr lang="en-US" b="1" dirty="0" smtClean="0"/>
              <a:t>1  Quickly identify the vocabulary question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895" y="1825625"/>
            <a:ext cx="10922923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sz="3600" dirty="0" smtClean="0"/>
              <a:t>The word “-------” in the passage is closest in meaning to</a:t>
            </a:r>
            <a:endParaRPr lang="en-US" sz="3600" dirty="0"/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US" sz="3600" dirty="0" smtClean="0"/>
              <a:t>The phrase “-------” in the passage is closest in meaning to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488221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599" y="286604"/>
            <a:ext cx="10514215" cy="1068064"/>
          </a:xfrm>
        </p:spPr>
        <p:txBody>
          <a:bodyPr/>
          <a:lstStyle/>
          <a:p>
            <a:r>
              <a:rPr lang="en-US" b="1" dirty="0" smtClean="0"/>
              <a:t>2  Focus on the question, not the passage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90599" y="1825625"/>
            <a:ext cx="5181600" cy="4693487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The word </a:t>
            </a:r>
            <a:r>
              <a:rPr lang="en-US" sz="3600" u="sng" dirty="0" smtClean="0"/>
              <a:t>sole</a:t>
            </a:r>
            <a:r>
              <a:rPr lang="en-US" sz="3600" dirty="0" smtClean="0"/>
              <a:t> in the passage is closest in meaning to</a:t>
            </a:r>
          </a:p>
          <a:p>
            <a:pPr>
              <a:buFont typeface="Courier New" charset="0"/>
              <a:buChar char="o"/>
            </a:pPr>
            <a:r>
              <a:rPr lang="en-US" sz="3600" dirty="0" smtClean="0"/>
              <a:t> major</a:t>
            </a:r>
          </a:p>
          <a:p>
            <a:pPr>
              <a:buFont typeface="Courier New" charset="0"/>
              <a:buChar char="o"/>
            </a:pPr>
            <a:r>
              <a:rPr lang="en-US" sz="3600" dirty="0"/>
              <a:t> </a:t>
            </a:r>
            <a:r>
              <a:rPr lang="en-US" sz="3600" dirty="0" smtClean="0"/>
              <a:t>steady</a:t>
            </a:r>
          </a:p>
          <a:p>
            <a:pPr>
              <a:buFont typeface="Courier New" charset="0"/>
              <a:buChar char="o"/>
            </a:pPr>
            <a:r>
              <a:rPr lang="en-US" sz="3600" dirty="0"/>
              <a:t> </a:t>
            </a:r>
            <a:r>
              <a:rPr lang="en-US" sz="3600" dirty="0" smtClean="0"/>
              <a:t>only</a:t>
            </a:r>
          </a:p>
          <a:p>
            <a:pPr>
              <a:buFont typeface="Courier New" charset="0"/>
              <a:buChar char="o"/>
            </a:pPr>
            <a:r>
              <a:rPr lang="en-US" sz="3600" dirty="0"/>
              <a:t> </a:t>
            </a:r>
            <a:r>
              <a:rPr lang="en-US" sz="3600" dirty="0" smtClean="0"/>
              <a:t>ideal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332615" cy="4558550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u="sng" dirty="0" smtClean="0"/>
              <a:t>P 1</a:t>
            </a:r>
            <a:r>
              <a:rPr lang="en-US" sz="3600" dirty="0" smtClean="0"/>
              <a:t>   Organisms that are capable of using carbon dioxide as their </a:t>
            </a:r>
            <a:r>
              <a:rPr lang="en-US" sz="3600" u="sng" dirty="0" smtClean="0"/>
              <a:t>sole</a:t>
            </a:r>
            <a:r>
              <a:rPr lang="en-US" sz="3600" dirty="0" smtClean="0"/>
              <a:t> source of carbon are called </a:t>
            </a:r>
            <a:r>
              <a:rPr lang="en-US" sz="3600" i="1" dirty="0" smtClean="0"/>
              <a:t>autotrophs</a:t>
            </a:r>
            <a:r>
              <a:rPr lang="en-US" sz="3600" dirty="0" smtClean="0"/>
              <a:t> (self-feeders), or </a:t>
            </a:r>
            <a:r>
              <a:rPr lang="en-US" sz="3600" b="1" dirty="0" smtClean="0"/>
              <a:t>producers</a:t>
            </a:r>
            <a:r>
              <a:rPr lang="en-US" sz="3600" dirty="0" smtClean="0"/>
              <a:t>. These are the plants.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060123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6604"/>
            <a:ext cx="10317480" cy="1220464"/>
          </a:xfrm>
        </p:spPr>
        <p:txBody>
          <a:bodyPr/>
          <a:lstStyle/>
          <a:p>
            <a:r>
              <a:rPr lang="en-US" b="1" smtClean="0"/>
              <a:t>3  Read </a:t>
            </a:r>
            <a:r>
              <a:rPr lang="en-US" b="1" dirty="0" smtClean="0"/>
              <a:t>the sentence with the synonym 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379912"/>
            <a:ext cx="10515600" cy="5270269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endParaRPr lang="en-US" sz="12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US" sz="3600" dirty="0" smtClean="0"/>
              <a:t>If you are not sure of the answer, read the sentence with the answer choice that you are </a:t>
            </a:r>
            <a:r>
              <a:rPr lang="en-US" sz="3600" dirty="0"/>
              <a:t>considering. </a:t>
            </a:r>
            <a:endParaRPr lang="en-US" sz="3600" dirty="0" smtClean="0"/>
          </a:p>
          <a:p>
            <a:pPr marL="0" indent="0">
              <a:lnSpc>
                <a:spcPct val="120000"/>
              </a:lnSpc>
              <a:buNone/>
            </a:pPr>
            <a:endParaRPr lang="en-US" sz="3600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3600" dirty="0" smtClean="0"/>
              <a:t>Organisms </a:t>
            </a:r>
            <a:r>
              <a:rPr lang="en-US" sz="3600" dirty="0"/>
              <a:t>that are capable of using carbon dioxide as their </a:t>
            </a:r>
            <a:r>
              <a:rPr lang="en-US" sz="3600" u="sng" dirty="0" smtClean="0"/>
              <a:t>only</a:t>
            </a:r>
            <a:r>
              <a:rPr lang="en-US" sz="3600" dirty="0" smtClean="0"/>
              <a:t> </a:t>
            </a:r>
            <a:r>
              <a:rPr lang="en-US" sz="3600" dirty="0"/>
              <a:t>source of carbon are called </a:t>
            </a:r>
            <a:r>
              <a:rPr lang="en-US" sz="3600" i="1" dirty="0"/>
              <a:t>autotrophs</a:t>
            </a:r>
            <a:r>
              <a:rPr lang="en-US" sz="3600" dirty="0"/>
              <a:t> (self-feeders), or </a:t>
            </a:r>
            <a:r>
              <a:rPr lang="en-US" sz="3600" b="1" dirty="0"/>
              <a:t>producers</a:t>
            </a:r>
            <a:r>
              <a:rPr lang="en-US" sz="36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2846096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068064"/>
          </a:xfrm>
        </p:spPr>
        <p:txBody>
          <a:bodyPr/>
          <a:lstStyle/>
          <a:p>
            <a:r>
              <a:rPr lang="en-US" b="1" dirty="0" smtClean="0"/>
              <a:t>Question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1.  The </a:t>
            </a:r>
            <a:r>
              <a:rPr lang="en-US" sz="3600" dirty="0"/>
              <a:t>word </a:t>
            </a:r>
            <a:r>
              <a:rPr lang="en-US" sz="3600" u="sng" dirty="0"/>
              <a:t>sole</a:t>
            </a:r>
            <a:r>
              <a:rPr lang="en-US" sz="3600" dirty="0"/>
              <a:t> in the passage is closest in meaning to</a:t>
            </a:r>
          </a:p>
          <a:p>
            <a:pPr>
              <a:buFont typeface="Courier New" charset="0"/>
              <a:buChar char="o"/>
            </a:pPr>
            <a:r>
              <a:rPr lang="en-US" sz="3600" dirty="0"/>
              <a:t> major</a:t>
            </a:r>
          </a:p>
          <a:p>
            <a:pPr>
              <a:buFont typeface="Courier New" charset="0"/>
              <a:buChar char="o"/>
            </a:pPr>
            <a:r>
              <a:rPr lang="en-US" sz="3600" dirty="0"/>
              <a:t> steady</a:t>
            </a:r>
          </a:p>
          <a:p>
            <a:pPr>
              <a:buFont typeface="Courier New" charset="0"/>
              <a:buChar char="o"/>
            </a:pPr>
            <a:r>
              <a:rPr lang="en-US" sz="3600" dirty="0"/>
              <a:t> only</a:t>
            </a:r>
          </a:p>
          <a:p>
            <a:pPr>
              <a:buFont typeface="Courier New" charset="0"/>
              <a:buChar char="o"/>
            </a:pPr>
            <a:r>
              <a:rPr lang="en-US" sz="3600" dirty="0"/>
              <a:t> ideal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34943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068064"/>
          </a:xfrm>
        </p:spPr>
        <p:txBody>
          <a:bodyPr/>
          <a:lstStyle/>
          <a:p>
            <a:r>
              <a:rPr lang="en-US" b="1" dirty="0" smtClean="0"/>
              <a:t>Answer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The </a:t>
            </a:r>
            <a:r>
              <a:rPr lang="en-US" sz="3600" dirty="0"/>
              <a:t>word </a:t>
            </a:r>
            <a:r>
              <a:rPr lang="en-US" sz="3600" u="sng" dirty="0"/>
              <a:t>sole</a:t>
            </a:r>
            <a:r>
              <a:rPr lang="en-US" sz="3600" dirty="0"/>
              <a:t> in the passage is closest in meaning to</a:t>
            </a:r>
          </a:p>
          <a:p>
            <a:pPr>
              <a:buFont typeface="Courier New" charset="0"/>
              <a:buChar char="o"/>
            </a:pPr>
            <a:r>
              <a:rPr lang="en-US" sz="3600" dirty="0"/>
              <a:t> major</a:t>
            </a:r>
          </a:p>
          <a:p>
            <a:pPr>
              <a:buFont typeface="Courier New" charset="0"/>
              <a:buChar char="o"/>
            </a:pPr>
            <a:r>
              <a:rPr lang="en-US" sz="3600" dirty="0"/>
              <a:t> steady</a:t>
            </a:r>
          </a:p>
          <a:p>
            <a:pPr>
              <a:buFont typeface="Courier New" charset="0"/>
              <a:buChar char="o"/>
            </a:pPr>
            <a:r>
              <a:rPr lang="en-US" sz="3600" dirty="0"/>
              <a:t> only</a:t>
            </a:r>
          </a:p>
          <a:p>
            <a:pPr>
              <a:buFont typeface="Courier New" charset="0"/>
              <a:buChar char="o"/>
            </a:pPr>
            <a:r>
              <a:rPr lang="en-US" sz="3600" dirty="0"/>
              <a:t> ideal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709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752"/>
            <a:ext cx="10515600" cy="1006782"/>
          </a:xfrm>
        </p:spPr>
        <p:txBody>
          <a:bodyPr/>
          <a:lstStyle/>
          <a:p>
            <a:r>
              <a:rPr lang="en-US" b="1" smtClean="0"/>
              <a:t> Explanation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i="1" dirty="0" smtClean="0"/>
              <a:t>Only</a:t>
            </a:r>
            <a:r>
              <a:rPr lang="en-US" sz="3600" dirty="0" smtClean="0"/>
              <a:t> is a synonym for “sole.” None of the other words are synonyms. You can answer this question without referring to the reading passage.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1985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3144044"/>
            <a:ext cx="2540000" cy="1714500"/>
          </a:xfrm>
        </p:spPr>
      </p:pic>
    </p:spTree>
    <p:extLst>
      <p:ext uri="{BB962C8B-B14F-4D97-AF65-F5344CB8AC3E}">
        <p14:creationId xmlns:p14="http://schemas.microsoft.com/office/powerpoint/2010/main" val="113232924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1_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149</TotalTime>
  <Words>240</Words>
  <Application>Microsoft Macintosh PowerPoint</Application>
  <PresentationFormat>Widescreen</PresentationFormat>
  <Paragraphs>43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Calibri</vt:lpstr>
      <vt:lpstr>Calibri Light</vt:lpstr>
      <vt:lpstr>Courier New</vt:lpstr>
      <vt:lpstr>Arial</vt:lpstr>
      <vt:lpstr>Retrospect</vt:lpstr>
      <vt:lpstr>1_Retrospect</vt:lpstr>
      <vt:lpstr>Office Theme</vt:lpstr>
      <vt:lpstr>Review </vt:lpstr>
      <vt:lpstr>Vocabulary</vt:lpstr>
      <vt:lpstr>1  Quickly identify the vocabulary question</vt:lpstr>
      <vt:lpstr>2  Focus on the question, not the passage</vt:lpstr>
      <vt:lpstr>3  Read the sentence with the synonym </vt:lpstr>
      <vt:lpstr>Question</vt:lpstr>
      <vt:lpstr>Answer</vt:lpstr>
      <vt:lpstr> Explanation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</dc:title>
  <dc:creator>Pamela Sharpe</dc:creator>
  <cp:lastModifiedBy>Pamela Sharpe</cp:lastModifiedBy>
  <cp:revision>37</cp:revision>
  <cp:lastPrinted>2017-11-14T20:31:23Z</cp:lastPrinted>
  <dcterms:created xsi:type="dcterms:W3CDTF">2017-10-11T17:59:39Z</dcterms:created>
  <dcterms:modified xsi:type="dcterms:W3CDTF">2018-07-10T15:02:22Z</dcterms:modified>
</cp:coreProperties>
</file>